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11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42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75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35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72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85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48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48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56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77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57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663A-25A3-4812-BD44-8AEC87DE3A85}" type="datetimeFigureOut">
              <a:rPr lang="nl-NL" smtClean="0"/>
              <a:t>31-10-2016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8350-7121-4406-B347-1C45882676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4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de blaadj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6499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-46831" y="2009092"/>
            <a:ext cx="300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d</a:t>
            </a:r>
            <a:r>
              <a:rPr lang="nl-NL" sz="2400" dirty="0" smtClean="0"/>
              <a:t>e blaadjes</a:t>
            </a:r>
            <a:endParaRPr lang="nl-NL" sz="2400" dirty="0"/>
          </a:p>
        </p:txBody>
      </p:sp>
      <p:pic>
        <p:nvPicPr>
          <p:cNvPr id="1028" name="Picture 4" descr="Afbeeldingsresultaat voor de kastan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695" y="0"/>
            <a:ext cx="2885830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522345" y="2009092"/>
            <a:ext cx="288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d</a:t>
            </a:r>
            <a:r>
              <a:rPr lang="nl-NL" sz="2400" dirty="0" smtClean="0"/>
              <a:t>e kastanje</a:t>
            </a:r>
            <a:endParaRPr lang="nl-NL" sz="2400" dirty="0"/>
          </a:p>
        </p:txBody>
      </p:sp>
      <p:pic>
        <p:nvPicPr>
          <p:cNvPr id="1030" name="Picture 6" descr="Afbeeldingsresultaat voor de eg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000" y="2881"/>
            <a:ext cx="2640000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9552000" y="1998815"/>
            <a:ext cx="26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d</a:t>
            </a:r>
            <a:r>
              <a:rPr lang="nl-NL" sz="2400" dirty="0" smtClean="0"/>
              <a:t>e egel</a:t>
            </a:r>
            <a:endParaRPr lang="nl-NL" sz="2400" dirty="0"/>
          </a:p>
        </p:txBody>
      </p:sp>
      <p:pic>
        <p:nvPicPr>
          <p:cNvPr id="1032" name="Picture 8" descr="Afbeeldingsresultaat voor de sp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4963"/>
            <a:ext cx="2334391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kstvak 11"/>
          <p:cNvSpPr txBox="1"/>
          <p:nvPr/>
        </p:nvSpPr>
        <p:spPr>
          <a:xfrm>
            <a:off x="0" y="6324964"/>
            <a:ext cx="233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d</a:t>
            </a:r>
            <a:r>
              <a:rPr lang="nl-NL" sz="2400" dirty="0" smtClean="0"/>
              <a:t>e spin</a:t>
            </a:r>
            <a:endParaRPr lang="nl-NL" sz="2400" dirty="0"/>
          </a:p>
        </p:txBody>
      </p:sp>
      <p:pic>
        <p:nvPicPr>
          <p:cNvPr id="1034" name="Picture 10" descr="Afbeeldingsresultaat voor het spinnenweb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2" t="-1101" r="12791" b="-967"/>
          <a:stretch/>
        </p:blipFill>
        <p:spPr bwMode="auto">
          <a:xfrm>
            <a:off x="4324864" y="3804964"/>
            <a:ext cx="3280053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vak 13"/>
          <p:cNvSpPr txBox="1"/>
          <p:nvPr/>
        </p:nvSpPr>
        <p:spPr>
          <a:xfrm>
            <a:off x="4324865" y="6366961"/>
            <a:ext cx="3280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rgbClr val="FF0000"/>
                </a:solidFill>
              </a:rPr>
              <a:t>het</a:t>
            </a:r>
            <a:r>
              <a:rPr lang="nl-NL" sz="2400" dirty="0" smtClean="0"/>
              <a:t> spinnenweb</a:t>
            </a:r>
            <a:endParaRPr lang="nl-NL" sz="2400" dirty="0"/>
          </a:p>
        </p:txBody>
      </p:sp>
      <p:pic>
        <p:nvPicPr>
          <p:cNvPr id="1036" name="Picture 12" descr="Afbeeldingsresultaat voor paddenstoel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65"/>
          <a:stretch/>
        </p:blipFill>
        <p:spPr bwMode="auto">
          <a:xfrm>
            <a:off x="9706553" y="3786538"/>
            <a:ext cx="2485447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kstvak 15"/>
          <p:cNvSpPr txBox="1"/>
          <p:nvPr/>
        </p:nvSpPr>
        <p:spPr>
          <a:xfrm>
            <a:off x="9706553" y="6306538"/>
            <a:ext cx="2485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d</a:t>
            </a:r>
            <a:r>
              <a:rPr lang="nl-NL" sz="2400" dirty="0" smtClean="0"/>
              <a:t>e paddenstoel</a:t>
            </a:r>
            <a:endParaRPr lang="nl-NL" sz="2400" dirty="0"/>
          </a:p>
        </p:txBody>
      </p:sp>
      <p:sp>
        <p:nvSpPr>
          <p:cNvPr id="8" name="Rechthoek 7"/>
          <p:cNvSpPr/>
          <p:nvPr/>
        </p:nvSpPr>
        <p:spPr>
          <a:xfrm>
            <a:off x="2334392" y="2676195"/>
            <a:ext cx="737216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</a:t>
            </a:r>
            <a:r>
              <a:rPr lang="nl-NL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 herfst</a:t>
            </a:r>
            <a:endParaRPr lang="nl-NL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8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Gee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14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QLiCT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staf</dc:creator>
  <cp:lastModifiedBy>staf</cp:lastModifiedBy>
  <cp:revision>2</cp:revision>
  <dcterms:created xsi:type="dcterms:W3CDTF">2016-10-31T16:20:25Z</dcterms:created>
  <dcterms:modified xsi:type="dcterms:W3CDTF">2016-10-31T16:28:06Z</dcterms:modified>
</cp:coreProperties>
</file>